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F0432-9861-794A-A6B5-399DE3185D8F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C0AB3-88D7-1C48-B652-2D4F06F04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7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A8C61-9DB2-4122-ABE8-9E52138D6D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8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252" y="2793863"/>
            <a:ext cx="2505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Math Talk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76200"/>
            <a:ext cx="8839200" cy="662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73508" y="2617316"/>
            <a:ext cx="2951092" cy="11937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3488" y="136417"/>
            <a:ext cx="8531129" cy="6347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840829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Mental Math</a:t>
            </a:r>
          </a:p>
          <a:p>
            <a:pPr algn="ctr"/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00946" y="4235135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Engage Through Signaling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1891" y="2179829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Review Math Strategies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57054" y="4483379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Explore Mathematical Connections and Relationships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9343" y="3758082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Construct Viable Arguments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63837" y="2426112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Critique the Reasoning </a:t>
            </a:r>
          </a:p>
          <a:p>
            <a:pPr algn="ctr"/>
            <a:r>
              <a:rPr lang="en-US" sz="2800" b="1" dirty="0" smtClean="0"/>
              <a:t>of Others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092246" y="146603"/>
            <a:ext cx="180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Develop Deeper 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Conceptual Skills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63291" y="651794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Use Mathematical Language to Share Different Strategies and Approaches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92999" y="5976095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Promote Critical and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Creative Thinking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044" y="5837596"/>
            <a:ext cx="263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evelop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cademic </a:t>
            </a:r>
          </a:p>
          <a:p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ocabulary in Meaningful </a:t>
            </a:r>
          </a:p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ontexts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6044" y="173537"/>
            <a:ext cx="2281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Engage in Challenging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Tasks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1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2" grpId="0"/>
      <p:bldP spid="13" grpId="0"/>
      <p:bldP spid="15" grpId="0"/>
      <p:bldP spid="19" grpId="0"/>
      <p:bldP spid="2" grpId="0"/>
      <p:bldP spid="20" grpId="0"/>
      <p:bldP spid="21" grpId="0"/>
      <p:bldP spid="2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155011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286" y="1035512"/>
            <a:ext cx="75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Real Life Scenario 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6" y="1681843"/>
            <a:ext cx="7775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Jonathan’s dad told him that he could grow a garden in his backyard.  However he could only take up 24 square feet of space.  What could the possible length and width of Jonathan’s garden be?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7862" y="4504312"/>
            <a:ext cx="6644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Area = 24 square feet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151347"/>
            <a:ext cx="6689665" cy="52432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7653" y="2778794"/>
            <a:ext cx="6454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Area = 24 square feet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4164" y="3571916"/>
            <a:ext cx="77753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your head </a:t>
            </a:r>
            <a:r>
              <a:rPr lang="en-US" sz="2800" b="1" dirty="0" smtClean="0">
                <a:solidFill>
                  <a:srgbClr val="FF0000"/>
                </a:solidFill>
              </a:rPr>
              <a:t>think</a:t>
            </a:r>
            <a:r>
              <a:rPr lang="en-US" sz="2800" b="1" dirty="0" smtClean="0"/>
              <a:t>: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What are some strategies you might try?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What do the variables (length and width) used in the problem represent?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Is there more than one solution to the problem?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94164" y="6141850"/>
            <a:ext cx="7992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0000FF"/>
                </a:solidFill>
              </a:rPr>
              <a:t>Algebraic Thinking and Measurement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02052" y="1255300"/>
            <a:ext cx="8361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could the possible length and width of Jonathan’s garden be?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158</Words>
  <Application>Microsoft Macintosh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Math Talk </vt:lpstr>
      <vt:lpstr> Math Talk </vt:lpstr>
    </vt:vector>
  </TitlesOfParts>
  <Company>Santa Ana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Talk</dc:title>
  <dc:creator>Silvia Ruiz</dc:creator>
  <cp:lastModifiedBy>Nita Walker</cp:lastModifiedBy>
  <cp:revision>27</cp:revision>
  <dcterms:created xsi:type="dcterms:W3CDTF">2013-04-01T02:01:35Z</dcterms:created>
  <dcterms:modified xsi:type="dcterms:W3CDTF">2013-05-29T17:43:22Z</dcterms:modified>
</cp:coreProperties>
</file>